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1.xml"/><Relationship Id="rId21" Type="http://schemas.openxmlformats.org/officeDocument/2006/relationships/customXml" Target="../customXml/item2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7" Type="http://schemas.openxmlformats.org/officeDocument/2006/relationships/slide" Target="slides/slide3.xml"/><Relationship Id="rId2" Type="http://schemas.openxmlformats.org/officeDocument/2006/relationships/presProps" Target="presProps.xml"/><Relationship Id="rId16" Type="http://schemas.openxmlformats.org/officeDocument/2006/relationships/slide" Target="slides/slide12.xml"/><Relationship Id="rId20" Type="http://schemas.openxmlformats.org/officeDocument/2006/relationships/customXml" Target="../customXml/item1.xml"/><Relationship Id="rId11" Type="http://schemas.openxmlformats.org/officeDocument/2006/relationships/slide" Target="slides/slide7.xml"/><Relationship Id="rId1" Type="http://schemas.openxmlformats.org/officeDocument/2006/relationships/theme" Target="theme/theme2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5" Type="http://schemas.openxmlformats.org/officeDocument/2006/relationships/slide" Target="slides/slide1.xml"/><Relationship Id="rId23" Type="http://schemas.openxmlformats.org/officeDocument/2006/relationships/customXml" Target="../customXml/item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61dc54a386_1_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g61dc54a386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633b32c8b6_0_17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633b32c8b6_0_1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633b32c8b6_0_17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633b32c8b6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633b32c8b6_0_16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633b32c8b6_0_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633b32c8b6_0_16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633b32c8b6_0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633b32c8b6_0_17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633b32c8b6_0_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633b32c8b6_0_14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g633b32c8b6_0_1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61dc54a386_1_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" name="Google Shape;62;g61dc54a386_1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633b32c8b6_0_14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633b32c8b6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633b32c8b6_0_14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633b32c8b6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633b32c8b6_0_16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633b32c8b6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633b32c8b6_0_15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633b32c8b6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633b32c8b6_0_15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633b32c8b6_0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633b32c8b6_0_16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633b32c8b6_0_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633b32c8b6_0_15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633b32c8b6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7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 1 1 2 1 1 4">
  <p:cSld name="SECTION_HEADER_1_1_2_1_1_4">
    <p:bg>
      <p:bgPr>
        <a:solidFill>
          <a:srgbClr val="666666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36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74325" y="5533288"/>
            <a:ext cx="3111026" cy="153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37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23850" y="5919575"/>
            <a:ext cx="768675" cy="76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1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0692" y="5919575"/>
            <a:ext cx="543631" cy="761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 1 1 2 1 1 3">
  <p:cSld name="SECTION_HEADER_1_1_2_1_1_3">
    <p:bg>
      <p:bgPr>
        <a:solidFill>
          <a:srgbClr val="666666"/>
        </a:soli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1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74325" y="5533288"/>
            <a:ext cx="3111026" cy="153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Google Shape;41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23850" y="5919575"/>
            <a:ext cx="768675" cy="76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Google Shape;42;p1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0692" y="5919575"/>
            <a:ext cx="543631" cy="761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 1 1 2 1 1 2">
  <p:cSld name="SECTION_HEADER_1_1_2_1_1_2">
    <p:bg>
      <p:bgPr>
        <a:solidFill>
          <a:srgbClr val="666666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p1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74325" y="5533288"/>
            <a:ext cx="3111026" cy="153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5" name="Google Shape;4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23850" y="5919575"/>
            <a:ext cx="768675" cy="76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46" name="Google Shape;4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0692" y="5919575"/>
            <a:ext cx="543631" cy="761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 1 1 2 1 1 1">
  <p:cSld name="SECTION_HEADER_1_1_2_1_1_1">
    <p:bg>
      <p:bgPr>
        <a:solidFill>
          <a:srgbClr val="666666"/>
        </a:soli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1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74325" y="5533288"/>
            <a:ext cx="3111026" cy="153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23850" y="5919575"/>
            <a:ext cx="768675" cy="76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0" name="Google Shape;5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0692" y="5919575"/>
            <a:ext cx="543631" cy="761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 1 1 2 1 1 1 1">
  <p:cSld name="SECTION_HEADER_1_1_2_1_1_1_1">
    <p:bg>
      <p:bgPr>
        <a:solidFill>
          <a:srgbClr val="666666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74325" y="5533288"/>
            <a:ext cx="3111026" cy="153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23850" y="5919575"/>
            <a:ext cx="768675" cy="76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0692" y="5919575"/>
            <a:ext cx="543631" cy="761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ustom Layout 1">
  <p:cSld name="CUSTOM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 1 1 2 1">
  <p:cSld name="SECTION_HEADER_1_1_2_1">
    <p:bg>
      <p:bgPr>
        <a:solidFill>
          <a:srgbClr val="666666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74325" y="5533288"/>
            <a:ext cx="3111026" cy="153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23850" y="5919575"/>
            <a:ext cx="768675" cy="76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0692" y="5919575"/>
            <a:ext cx="543631" cy="761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 1 1 2 1 4">
  <p:cSld name="SECTION_HEADER_1_1_2_1_4">
    <p:bg>
      <p:bgPr>
        <a:solidFill>
          <a:srgbClr val="666666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74325" y="5533288"/>
            <a:ext cx="3111026" cy="153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23850" y="5919575"/>
            <a:ext cx="768675" cy="76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Google Shape;18;p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0692" y="5919575"/>
            <a:ext cx="543631" cy="761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 1 1 2 1 3">
  <p:cSld name="SECTION_HEADER_1_1_2_1_3">
    <p:bg>
      <p:bgPr>
        <a:solidFill>
          <a:srgbClr val="666666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74325" y="5533288"/>
            <a:ext cx="3111026" cy="153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23850" y="5919575"/>
            <a:ext cx="768675" cy="76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0692" y="5919575"/>
            <a:ext cx="543631" cy="761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 1 1 2 1 2">
  <p:cSld name="SECTION_HEADER_1_1_2_1_2">
    <p:bg>
      <p:bgPr>
        <a:solidFill>
          <a:srgbClr val="666666"/>
        </a:soli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Google Shape;24;p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74325" y="5533288"/>
            <a:ext cx="3111026" cy="153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23850" y="5919575"/>
            <a:ext cx="768675" cy="76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Google Shape;26;p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0692" y="5919575"/>
            <a:ext cx="543631" cy="761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 1 1 2 1 1">
  <p:cSld name="SECTION_HEADER_1_1_2_1_1">
    <p:bg>
      <p:bgPr>
        <a:solidFill>
          <a:srgbClr val="666666"/>
        </a:solidFill>
      </p:bgPr>
    </p:bg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74325" y="5533288"/>
            <a:ext cx="3111026" cy="153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23850" y="5919575"/>
            <a:ext cx="768675" cy="76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Google Shape;30;p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0692" y="5919575"/>
            <a:ext cx="543631" cy="761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 1 1 2 1 1 5">
  <p:cSld name="SECTION_HEADER_1_1_2_1_1_5">
    <p:bg>
      <p:bgPr>
        <a:solidFill>
          <a:srgbClr val="666666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1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974325" y="5533288"/>
            <a:ext cx="3111026" cy="153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Google Shape;33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23850" y="5919575"/>
            <a:ext cx="768675" cy="76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1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430692" y="5919575"/>
            <a:ext cx="543631" cy="7610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/>
          <p:nvPr/>
        </p:nvSpPr>
        <p:spPr>
          <a:xfrm>
            <a:off x="6304085" y="4438358"/>
            <a:ext cx="5108332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Presents: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Your Name Here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Your Scientific Field Here</a:t>
            </a:r>
            <a:endParaRPr b="0" i="0" sz="2800" u="none" cap="none" strike="noStrike">
              <a:solidFill>
                <a:schemeClr val="l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0"/>
          <p:cNvSpPr txBox="1"/>
          <p:nvPr/>
        </p:nvSpPr>
        <p:spPr>
          <a:xfrm>
            <a:off x="5872675" y="4670550"/>
            <a:ext cx="6700200" cy="155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>
                <a:solidFill>
                  <a:srgbClr val="FFFFFF"/>
                </a:solidFill>
              </a:rPr>
              <a:t>THANK YOU</a:t>
            </a:r>
            <a:endParaRPr sz="72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7"/>
          <p:cNvSpPr txBox="1"/>
          <p:nvPr/>
        </p:nvSpPr>
        <p:spPr>
          <a:xfrm>
            <a:off x="993531" y="4077874"/>
            <a:ext cx="5108332" cy="20621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Presents: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chemeClr val="l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Your Name Here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Your Scientific Field Here</a:t>
            </a:r>
            <a:endParaRPr b="1" i="0" sz="3200" u="none" cap="none" strike="noStrike">
              <a:solidFill>
                <a:schemeClr val="l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EFS BRAND SLIDES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E782C9BA8D2E4494E750EF525E330C" ma:contentTypeVersion="13" ma:contentTypeDescription="Create a new document." ma:contentTypeScope="" ma:versionID="96b43e2344a02600ddcb39fa8294e8c1">
  <xsd:schema xmlns:xsd="http://www.w3.org/2001/XMLSchema" xmlns:xs="http://www.w3.org/2001/XMLSchema" xmlns:p="http://schemas.microsoft.com/office/2006/metadata/properties" xmlns:ns2="274c3f75-cde8-4980-924e-b7c690d846c8" xmlns:ns3="2276db74-bd14-4743-9052-2f1fcfc7ef13" targetNamespace="http://schemas.microsoft.com/office/2006/metadata/properties" ma:root="true" ma:fieldsID="4c1f11914166edcc81bb86914f39af5f" ns2:_="" ns3:_="">
    <xsd:import namespace="274c3f75-cde8-4980-924e-b7c690d846c8"/>
    <xsd:import namespace="2276db74-bd14-4743-9052-2f1fcfc7ef1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4c3f75-cde8-4980-924e-b7c690d846c8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76db74-bd14-4743-9052-2f1fcfc7ef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274c3f75-cde8-4980-924e-b7c690d846c8">VYWZDWJ473TP-1024187462-2305</_dlc_DocId>
    <_dlc_DocIdUrl xmlns="274c3f75-cde8-4980-924e-b7c690d846c8">
      <Url>https://uflorida.sharepoint.com/sites/flmnh-earthsys/_layouts/15/DocIdRedir.aspx?ID=VYWZDWJ473TP-1024187462-2305</Url>
      <Description>VYWZDWJ473TP-1024187462-2305</Description>
    </_dlc_DocIdUrl>
  </documentManagement>
</p:properties>
</file>

<file path=customXml/itemProps1.xml><?xml version="1.0" encoding="utf-8"?>
<ds:datastoreItem xmlns:ds="http://schemas.openxmlformats.org/officeDocument/2006/customXml" ds:itemID="{034D0816-EBC2-4B4F-A5EF-E9EA09086160}"/>
</file>

<file path=customXml/itemProps2.xml><?xml version="1.0" encoding="utf-8"?>
<ds:datastoreItem xmlns:ds="http://schemas.openxmlformats.org/officeDocument/2006/customXml" ds:itemID="{5FB95FEC-D1F3-4200-9238-3559CAEF801B}"/>
</file>

<file path=customXml/itemProps3.xml><?xml version="1.0" encoding="utf-8"?>
<ds:datastoreItem xmlns:ds="http://schemas.openxmlformats.org/officeDocument/2006/customXml" ds:itemID="{30C34D99-1F10-4C9C-A02B-53FF935DDB84}"/>
</file>

<file path=customXml/itemProps4.xml><?xml version="1.0" encoding="utf-8"?>
<ds:datastoreItem xmlns:ds="http://schemas.openxmlformats.org/officeDocument/2006/customXml" ds:itemID="{7A648B45-45F5-4D27-BC34-AD2AD639606F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0x010100D7E782C9BA8D2E4494E750EF525E330C</vt:lpwstr>
  </property>
  <property fmtid="{D5CDD505-2E9C-101B-9397-08002B2CF9AE}" pid="3" name="_dlc_DocIdItemGuid">
    <vt:lpwstr>6df3345e-c382-443c-814c-7c2735ed9951</vt:lpwstr>
  </property>
</Properties>
</file>